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6" r:id="rId4"/>
    <p:sldId id="267" r:id="rId5"/>
    <p:sldId id="268" r:id="rId6"/>
    <p:sldId id="271" r:id="rId7"/>
    <p:sldId id="269" r:id="rId8"/>
    <p:sldId id="270" r:id="rId9"/>
    <p:sldId id="272" r:id="rId10"/>
    <p:sldId id="275" r:id="rId11"/>
    <p:sldId id="276" r:id="rId12"/>
    <p:sldId id="277" r:id="rId13"/>
    <p:sldId id="278" r:id="rId14"/>
    <p:sldId id="279" r:id="rId15"/>
    <p:sldId id="280" r:id="rId16"/>
    <p:sldId id="281" r:id="rId1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00" d="100"/>
          <a:sy n="300" d="100"/>
        </p:scale>
        <p:origin x="-8366" y="-7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A1EB210-E02B-1F59-2A49-6E73237C24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B81578BB-5126-D979-A5BA-24E835C658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61BEA74-66D8-27E5-D351-A77ABFC2B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8231A037-1FC0-222D-54FC-BECA6C07E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9B0A2153-3DF6-D1BA-2D03-1FB891711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12839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08A97F0-08FD-CFE6-23B4-665311E91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406CAAD6-229B-94BF-2E53-019589EC6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0506BB0-537F-949E-54D6-686AC1185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4D998FE-D4A6-A787-734E-DCACDD4AD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5391E19-E0A6-3069-043C-48F4D96C9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87659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01C68199-DA63-20A3-5D36-E3ED3D4E95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A8077ADB-AE1E-331D-9555-9E60BEAFF3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9CDE90CC-AFA8-77DB-B574-FE67ECF0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C76899A-929E-8DF5-DE61-1A77DBBE9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FFAC0559-1312-AFE2-C4C5-073A2D7F8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9894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3BBA862-3BAA-BAA5-8102-D6A2657AE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0292545-2D09-9B36-60E1-26E18981B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9B9AB8D6-EDF5-7CF3-6A48-D9CC7EE29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813D02E-CED1-33D6-C112-C8F85D8B3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F62BF802-8D18-2F04-92F2-972747C6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0281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2E29AA1-8AC6-2EC9-9CC5-897750685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F307999-1241-3B1D-1C3C-316BBC84D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DE2F625-E287-2DA3-42D4-D095995C8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CD249373-937E-916F-C3B3-121550E52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62C3DC2-A5EF-5D4E-467E-DE8E55623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4559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E2AB695-5DA6-06A3-11C9-83277565B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4A132A2-E316-89AB-F9CC-80F556433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7A0145E5-4768-96E3-4EDE-534C56623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E947CF88-383F-8865-0047-3F914F7E5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C28326EE-77D3-7B70-278F-3A3AECB4F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D6939447-EFC3-6B1B-9739-3794ABF69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53453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50234A6-4E40-1AEE-7FB9-4B6DA3BD6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31AC2CE-9A20-CBC8-2AF6-F4BFB68BA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EFC5F43D-CECF-ACE5-D1AA-6B6D90E87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565AE771-9C19-E856-DC01-0CAAAD3446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5F0CB660-84EF-5F79-52EF-D9986049D9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74F6B06E-702C-C4AB-84C9-4A4B64A5E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3C1D3343-C62C-0305-ACB1-48A89A865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F2D69D12-92A0-5A8F-507F-69860F030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50695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B24BBE4-95C2-9036-B72D-7AB28BB9B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2D9F3895-F08B-3030-D6AC-45897E853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D92CD932-9313-C712-9B08-0E9DC2BF7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FBDFAEA9-02E4-8D4F-2137-9EB7B38A6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60363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9BA1E886-DAEC-6AAB-0DAC-62809901F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7E3AAF8C-546F-1FD6-AECF-42F2B4AF9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69366EB0-9246-D48A-6E6A-929DE7E25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11346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02C84FC-0621-0909-6E6A-7FC3FDEC4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D7B46D5-5942-A7D2-F95C-B98C980A4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A3AB45AA-AC77-A9F4-3062-18DBA3744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8ABF3556-2E0B-C308-0DEA-17019D80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B000D5DF-A479-2BE9-C071-3CABAB1E0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35DCBEE7-AFD3-04C4-C611-660A27DFF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27086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5C47991-D36D-E7F2-4C2E-9E9337EF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C8F96E5A-81C0-6D3C-755B-4EFF3954CC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85348FAA-6892-211C-8CDD-4510D9791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0C9D12C9-A6D5-BFE5-E5B2-9E8F412C2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A6084675-497B-F965-0FDC-1618F191B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749203BE-AE94-6686-86CB-ECCB6567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7469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82BFDA3A-08EB-C054-69AF-FE84A1237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7D64671-4C46-86F3-2C80-E1ED52EFC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A5117E4-85DF-3B69-F036-3AFBC4F15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7EB85-752F-4EDC-8BC7-561637507137}" type="datetimeFigureOut">
              <a:rPr lang="nb-NO" smtClean="0"/>
              <a:t>12.10.2022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EAD7FBE-7D98-AF20-41D7-2FEED123B0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7411B477-05F3-8C75-6E1E-1F8873050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D9119-4221-4A3A-A57D-CD274D4EBF5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2917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43C48B49-6135-48B6-AC0F-97E5D8D1F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0138C556-21F8-4B88-8010-0926220F1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9766" y="1146412"/>
            <a:ext cx="9014348" cy="2402006"/>
          </a:xfrm>
        </p:spPr>
        <p:txBody>
          <a:bodyPr anchor="b">
            <a:normAutofit/>
          </a:bodyPr>
          <a:lstStyle/>
          <a:p>
            <a:pPr algn="l"/>
            <a:r>
              <a:rPr lang="nb-NO" sz="4800"/>
              <a:t>Project Udby Highway</a:t>
            </a:r>
          </a:p>
        </p:txBody>
      </p:sp>
      <p:sp>
        <p:nvSpPr>
          <p:cNvPr id="37" name="Rectangle 21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8" y="4374554"/>
            <a:ext cx="12192007" cy="248344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3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40655" y="4374554"/>
            <a:ext cx="4051344" cy="2483446"/>
          </a:xfrm>
          <a:prstGeom prst="rect">
            <a:avLst/>
          </a:prstGeom>
          <a:gradFill>
            <a:gsLst>
              <a:gs pos="4000">
                <a:schemeClr val="accent1">
                  <a:alpha val="21000"/>
                </a:schemeClr>
              </a:gs>
              <a:gs pos="83000">
                <a:schemeClr val="accent1">
                  <a:lumMod val="50000"/>
                  <a:alpha val="61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25">
            <a:extLst>
              <a:ext uri="{FF2B5EF4-FFF2-40B4-BE49-F238E27FC236}">
                <a16:creationId xmlns:a16="http://schemas.microsoft.com/office/drawing/2014/main" id="{F256AC18-FB41-4977-8B0C-F5082335A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379429"/>
            <a:ext cx="12191984" cy="1953928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alpha val="5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" y="4380927"/>
            <a:ext cx="12192000" cy="2019443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45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887E821E-990D-F50B-A63F-D879A512A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9765" y="4892722"/>
            <a:ext cx="6387155" cy="1078173"/>
          </a:xfrm>
        </p:spPr>
        <p:txBody>
          <a:bodyPr anchor="ctr">
            <a:normAutofit/>
          </a:bodyPr>
          <a:lstStyle/>
          <a:p>
            <a:pPr algn="l"/>
            <a:r>
              <a:rPr lang="nb-NO">
                <a:solidFill>
                  <a:srgbClr val="FFFFFF"/>
                </a:solidFill>
              </a:rPr>
              <a:t>A random </a:t>
            </a:r>
            <a:r>
              <a:rPr lang="en-US">
                <a:solidFill>
                  <a:srgbClr val="FFFFFF"/>
                </a:solidFill>
              </a:rPr>
              <a:t>selected</a:t>
            </a:r>
            <a:r>
              <a:rPr lang="nb-NO">
                <a:solidFill>
                  <a:srgbClr val="FFFFFF"/>
                </a:solidFill>
              </a:rPr>
              <a:t> </a:t>
            </a:r>
            <a:r>
              <a:rPr lang="en-US">
                <a:solidFill>
                  <a:srgbClr val="FFFFFF"/>
                </a:solidFill>
              </a:rPr>
              <a:t>address</a:t>
            </a:r>
            <a:r>
              <a:rPr lang="nb-NO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9178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36166836-714C-AE42-CCE5-1919E578936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14817969" y="-6876463"/>
            <a:ext cx="27009969" cy="12534314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F5F3D24D-2EDE-6851-A119-DFE42F3E7E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342" t="85987"/>
          <a:stretch/>
        </p:blipFill>
        <p:spPr>
          <a:xfrm>
            <a:off x="10393680" y="3901439"/>
            <a:ext cx="1798320" cy="175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097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87160E73-3281-C726-9BF9-AAB91FE755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b="516"/>
          <a:stretch/>
        </p:blipFill>
        <p:spPr>
          <a:xfrm>
            <a:off x="-14817968" y="-6876464"/>
            <a:ext cx="27009968" cy="12469544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E2E5CA6F-EC5E-6748-15E7-951874AB15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342" t="85987" b="517"/>
          <a:stretch/>
        </p:blipFill>
        <p:spPr>
          <a:xfrm>
            <a:off x="10393679" y="3901438"/>
            <a:ext cx="1798320" cy="169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69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87160E73-3281-C726-9BF9-AAB91FE755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b="426"/>
          <a:stretch/>
        </p:blipFill>
        <p:spPr>
          <a:xfrm>
            <a:off x="1" y="0"/>
            <a:ext cx="12191999" cy="5633720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E2E5CA6F-EC5E-6748-15E7-951874AB15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" b="429"/>
          <a:stretch/>
        </p:blipFill>
        <p:spPr>
          <a:xfrm>
            <a:off x="0" y="0"/>
            <a:ext cx="12191999" cy="563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8991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2BB82C9D-F1BB-50A5-E805-6AF310532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525"/>
            <a:ext cx="121920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3888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E31F19EC-9B96-32F2-E04D-CBBF818BE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63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4469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3834900-D55D-57E3-19D4-C043CD005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03E146A-1AE1-3952-34E4-5D05E5141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90C0402F-C174-AC16-8910-088077A5F1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2"/>
          <a:stretch/>
        </p:blipFill>
        <p:spPr>
          <a:xfrm>
            <a:off x="0" y="0"/>
            <a:ext cx="12192000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85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15D5A26-5BC0-2C7A-4AB3-153C24239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4ED53C7-BD6D-67E2-E3F7-83C634C9C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A051BD3A-AC5F-74BB-0E05-B613C29B7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63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699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 descr="Et bilde som inneholder bord&#10;&#10;Automatisk generert beskrivelse">
            <a:extLst>
              <a:ext uri="{FF2B5EF4-FFF2-40B4-BE49-F238E27FC236}">
                <a16:creationId xmlns:a16="http://schemas.microsoft.com/office/drawing/2014/main" id="{BE0404BF-852F-5B03-3B59-D010F50ED5F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24" y="431"/>
            <a:ext cx="12192001" cy="5638800"/>
          </a:xfrm>
          <a:prstGeom prst="rect">
            <a:avLst/>
          </a:prstGeom>
        </p:spPr>
      </p:pic>
      <p:pic>
        <p:nvPicPr>
          <p:cNvPr id="8" name="Bilde 7" descr="Et bilde som inneholder bord&#10;&#10;Automatisk generert beskrivelse">
            <a:extLst>
              <a:ext uri="{FF2B5EF4-FFF2-40B4-BE49-F238E27FC236}">
                <a16:creationId xmlns:a16="http://schemas.microsoft.com/office/drawing/2014/main" id="{42D90802-2E8E-2F12-42DB-E8D68146D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2001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02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 descr="Et bilde som inneholder bord&#10;&#10;Automatisk generert beskrivelse">
            <a:extLst>
              <a:ext uri="{FF2B5EF4-FFF2-40B4-BE49-F238E27FC236}">
                <a16:creationId xmlns:a16="http://schemas.microsoft.com/office/drawing/2014/main" id="{BE0404BF-852F-5B03-3B59-D010F50ED5F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24" y="431"/>
            <a:ext cx="12192001" cy="5638800"/>
          </a:xfrm>
          <a:prstGeom prst="rect">
            <a:avLst/>
          </a:prstGeom>
        </p:spPr>
      </p:pic>
      <p:pic>
        <p:nvPicPr>
          <p:cNvPr id="8" name="Bilde 7" descr="Et bilde som inneholder bord&#10;&#10;Automatisk generert beskrivelse">
            <a:extLst>
              <a:ext uri="{FF2B5EF4-FFF2-40B4-BE49-F238E27FC236}">
                <a16:creationId xmlns:a16="http://schemas.microsoft.com/office/drawing/2014/main" id="{42D90802-2E8E-2F12-42DB-E8D68146D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67" t="86213" r="981" b="2908"/>
          <a:stretch/>
        </p:blipFill>
        <p:spPr>
          <a:xfrm>
            <a:off x="8530542" y="4861367"/>
            <a:ext cx="3541853" cy="61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9812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 descr="Et bilde som inneholder bord&#10;&#10;Automatisk generert beskrivelse">
            <a:extLst>
              <a:ext uri="{FF2B5EF4-FFF2-40B4-BE49-F238E27FC236}">
                <a16:creationId xmlns:a16="http://schemas.microsoft.com/office/drawing/2014/main" id="{BE0404BF-852F-5B03-3B59-D010F50ED5F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24" y="431"/>
            <a:ext cx="12192001" cy="5638800"/>
          </a:xfrm>
          <a:prstGeom prst="rect">
            <a:avLst/>
          </a:prstGeom>
        </p:spPr>
      </p:pic>
      <p:pic>
        <p:nvPicPr>
          <p:cNvPr id="8" name="Bilde 7" descr="Et bilde som inneholder bord&#10;&#10;Automatisk generert beskrivelse">
            <a:extLst>
              <a:ext uri="{FF2B5EF4-FFF2-40B4-BE49-F238E27FC236}">
                <a16:creationId xmlns:a16="http://schemas.microsoft.com/office/drawing/2014/main" id="{42D90802-2E8E-2F12-42DB-E8D68146D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" t="10879" r="89747" b="78386"/>
          <a:stretch/>
        </p:blipFill>
        <p:spPr>
          <a:xfrm>
            <a:off x="92597" y="613458"/>
            <a:ext cx="1157469" cy="60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413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 descr="Et bilde som inneholder bord&#10;&#10;Automatisk generert beskrivelse">
            <a:extLst>
              <a:ext uri="{FF2B5EF4-FFF2-40B4-BE49-F238E27FC236}">
                <a16:creationId xmlns:a16="http://schemas.microsoft.com/office/drawing/2014/main" id="{BE0404BF-852F-5B03-3B59-D010F50ED5F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24" y="431"/>
            <a:ext cx="12192001" cy="5638800"/>
          </a:xfrm>
          <a:prstGeom prst="rect">
            <a:avLst/>
          </a:prstGeom>
        </p:spPr>
      </p:pic>
      <p:pic>
        <p:nvPicPr>
          <p:cNvPr id="8" name="Bilde 7" descr="Et bilde som inneholder bord&#10;&#10;Automatisk generert beskrivelse">
            <a:extLst>
              <a:ext uri="{FF2B5EF4-FFF2-40B4-BE49-F238E27FC236}">
                <a16:creationId xmlns:a16="http://schemas.microsoft.com/office/drawing/2014/main" id="{42D90802-2E8E-2F12-42DB-E8D68146D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" t="10879" r="89747" b="78386"/>
          <a:stretch/>
        </p:blipFill>
        <p:spPr>
          <a:xfrm>
            <a:off x="92597" y="613458"/>
            <a:ext cx="1157469" cy="605311"/>
          </a:xfrm>
          <a:prstGeom prst="rect">
            <a:avLst/>
          </a:prstGeom>
        </p:spPr>
      </p:pic>
      <p:pic>
        <p:nvPicPr>
          <p:cNvPr id="3" name="Bilde 2">
            <a:extLst>
              <a:ext uri="{FF2B5EF4-FFF2-40B4-BE49-F238E27FC236}">
                <a16:creationId xmlns:a16="http://schemas.microsoft.com/office/drawing/2014/main" id="{557D7FFE-B0EC-46B9-A016-8EE012311B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8124" y="0"/>
            <a:ext cx="12192000" cy="5657393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947C4949-DCB9-6E9C-CD40-30485FD2BB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6" t="10844" r="77813" b="11001"/>
          <a:stretch/>
        </p:blipFill>
        <p:spPr>
          <a:xfrm>
            <a:off x="92597" y="613458"/>
            <a:ext cx="2604304" cy="442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396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 descr="Et bilde som inneholder bord&#10;&#10;Automatisk generert beskrivelse">
            <a:extLst>
              <a:ext uri="{FF2B5EF4-FFF2-40B4-BE49-F238E27FC236}">
                <a16:creationId xmlns:a16="http://schemas.microsoft.com/office/drawing/2014/main" id="{BE0404BF-852F-5B03-3B59-D010F50ED5F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24" y="431"/>
            <a:ext cx="12192001" cy="5638800"/>
          </a:xfrm>
          <a:prstGeom prst="rect">
            <a:avLst/>
          </a:prstGeom>
        </p:spPr>
      </p:pic>
      <p:pic>
        <p:nvPicPr>
          <p:cNvPr id="8" name="Bilde 7" descr="Et bilde som inneholder bord&#10;&#10;Automatisk generert beskrivelse">
            <a:extLst>
              <a:ext uri="{FF2B5EF4-FFF2-40B4-BE49-F238E27FC236}">
                <a16:creationId xmlns:a16="http://schemas.microsoft.com/office/drawing/2014/main" id="{42D90802-2E8E-2F12-42DB-E8D68146D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" t="10879" r="89747" b="78386"/>
          <a:stretch/>
        </p:blipFill>
        <p:spPr>
          <a:xfrm>
            <a:off x="92597" y="613458"/>
            <a:ext cx="1157469" cy="605311"/>
          </a:xfrm>
          <a:prstGeom prst="rect">
            <a:avLst/>
          </a:prstGeom>
        </p:spPr>
      </p:pic>
      <p:pic>
        <p:nvPicPr>
          <p:cNvPr id="3" name="Bilde 2">
            <a:extLst>
              <a:ext uri="{FF2B5EF4-FFF2-40B4-BE49-F238E27FC236}">
                <a16:creationId xmlns:a16="http://schemas.microsoft.com/office/drawing/2014/main" id="{557D7FFE-B0EC-46B9-A016-8EE012311B0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8124" y="0"/>
            <a:ext cx="12192000" cy="5657393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947C4949-DCB9-6E9C-CD40-30485FD2BB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51" t="10845" r="84079" b="80358"/>
          <a:stretch/>
        </p:blipFill>
        <p:spPr>
          <a:xfrm>
            <a:off x="949124" y="613459"/>
            <a:ext cx="983848" cy="49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9190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 descr="Et bilde som inneholder bord&#10;&#10;Automatisk generert beskrivelse">
            <a:extLst>
              <a:ext uri="{FF2B5EF4-FFF2-40B4-BE49-F238E27FC236}">
                <a16:creationId xmlns:a16="http://schemas.microsoft.com/office/drawing/2014/main" id="{BE0404BF-852F-5B03-3B59-D010F50ED5F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24" y="431"/>
            <a:ext cx="12192001" cy="5638800"/>
          </a:xfrm>
          <a:prstGeom prst="rect">
            <a:avLst/>
          </a:prstGeom>
        </p:spPr>
      </p:pic>
      <p:pic>
        <p:nvPicPr>
          <p:cNvPr id="8" name="Bilde 7" descr="Et bilde som inneholder bord&#10;&#10;Automatisk generert beskrivelse">
            <a:extLst>
              <a:ext uri="{FF2B5EF4-FFF2-40B4-BE49-F238E27FC236}">
                <a16:creationId xmlns:a16="http://schemas.microsoft.com/office/drawing/2014/main" id="{42D90802-2E8E-2F12-42DB-E8D68146D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" t="10879" r="89747" b="78386"/>
          <a:stretch/>
        </p:blipFill>
        <p:spPr>
          <a:xfrm>
            <a:off x="92597" y="613458"/>
            <a:ext cx="1157469" cy="605311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947C4949-DCB9-6E9C-CD40-30485FD2BB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6" t="10844" r="77813" b="11001"/>
          <a:stretch/>
        </p:blipFill>
        <p:spPr>
          <a:xfrm>
            <a:off x="92597" y="613458"/>
            <a:ext cx="2604304" cy="4421529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18EC9803-9E6C-3A2E-9528-8FDF17B2450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8124" y="431"/>
            <a:ext cx="12192000" cy="5638800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DAF6A63F-34EA-E0AE-F571-13F7F71A38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0" t="10879" r="63829" b="61820"/>
          <a:stretch/>
        </p:blipFill>
        <p:spPr>
          <a:xfrm>
            <a:off x="92596" y="613458"/>
            <a:ext cx="4317358" cy="153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7147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05A72FF3-4B9D-870E-60A4-F85B008EF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0508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36166836-714C-AE42-CCE5-1919E578936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5657850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F5F3D24D-2EDE-6851-A119-DFE42F3E7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9769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67</TotalTime>
  <Words>7</Words>
  <Application>Microsoft Office PowerPoint</Application>
  <PresentationFormat>Widescreen</PresentationFormat>
  <Paragraphs>2</Paragraphs>
  <Slides>16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Office-tema</vt:lpstr>
      <vt:lpstr>Project Udby Highway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Udby Highway</dc:title>
  <dc:creator>Vetle Brekmo</dc:creator>
  <cp:lastModifiedBy>Vetle Brekmo</cp:lastModifiedBy>
  <cp:revision>3</cp:revision>
  <dcterms:created xsi:type="dcterms:W3CDTF">2022-10-12T14:50:32Z</dcterms:created>
  <dcterms:modified xsi:type="dcterms:W3CDTF">2022-10-12T15:58:16Z</dcterms:modified>
</cp:coreProperties>
</file>

<file path=docProps/thumbnail.jpeg>
</file>